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F5EF-4B76-4AF8-A786-97E91CABB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76183-D264-4A42-8C40-31B4E1862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DD439-60E6-4572-A407-8666F3E1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77C91-3112-41DF-AF93-A6DF3ED5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0B394-632A-43F7-AE99-4E365CA6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49004-44F3-4336-8C65-E2A9434F5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24D3E-066E-455F-8EAC-772415371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07BBD-105B-4233-85CE-0458A9D2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9A51A-4C76-430D-840D-0B8DCA8C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BA0A4-9953-499E-9281-CA75CC00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4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BA0EF9-38B1-44E9-9B61-68FC48844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B8AB9-4DD5-4AA3-B3BE-0B55375F0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8F0AB-680A-4080-8EBA-A17B8EDD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68935-45FD-420E-96E9-25DEA234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2CF58-D3F0-47F6-8964-D0393E57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5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0896-1CC0-4EC8-82DF-7F474CDE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A588-8424-4702-8E12-3BFE56F85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46C39-C52B-4ADE-A23A-0CE4F7B1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7931-B7A0-4964-98FE-DABFFABC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C6A8A-6D8D-4843-A8AB-6BD19F69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F1A1-BF0D-4A4E-B103-8B238E351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26A3F-B589-44D5-A284-07D883A9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C2325-3C80-4A06-9ECD-8FFFFEF6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837F6-7CC0-41A5-ACCD-62AD6FA2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1B18-29EA-493E-B599-B0C6D9CF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3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BF93-0E30-4542-803D-BFB30CE2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45ECE-1FAE-40FF-8DEC-CD3E0E8E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5A9F4-1BDE-4DB1-AEB1-1903C0116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D2BA8-7D12-44CB-8847-CF2EB826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C7B03-C131-4474-804A-7ACC71ED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15BB-6F93-4505-A3BB-326A6219B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12A8-B9B5-468B-AD84-43EA6BDA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77D5F-F53F-419E-816F-61B4CDB8C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6FBCD-DA86-4783-A6F1-31A9B1D18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1B150-2DEB-481D-8591-99A3EB361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90E7F-8956-454F-B408-23A85985D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55D39-5A79-4544-B667-396501D0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9DEFA-EB07-45AF-8409-B73EA2AE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D4BE3-F86B-4122-BBEF-19A83DDD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CA907-A769-480D-8F4E-59C3475E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85E0E-54AA-4B10-8CC3-1414FA73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6AEE9-E812-450C-8881-6ABE21EE3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2D450-DDA4-40F8-93AE-B089E445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3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F68BC-5B2E-4C6B-B553-EE9C2D2AD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FC560-23D0-4D2B-B1FC-651586C3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22E86-864E-4A67-8BFE-F5809DF0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A998-61E6-4B5E-9B6A-F3136E21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ABFB9-3912-4084-B4B1-7066463FD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68745-2CD5-4657-B810-F00AAC5FB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3AEA6-A229-4840-A371-253EDB93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B0FE1-1035-49DD-99C8-E682C9DD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7D401-3741-426D-AE10-DD4C83A8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3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BFD9-955D-4740-8256-9620BC4E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550BB-5FF3-4A36-9185-FB2AF7A61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80B38-BCCA-4451-B9B0-F2468D9C1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A26D2-A8D5-400B-9189-28034248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70775-7D1D-4AAF-B6E4-FAF774AD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D7DB3-780B-494C-BEC1-8FA00231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2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02F4EA-58EC-4980-B483-851538FC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4B99E-1984-4983-BBC8-268A85BE5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4A7D1-1522-473E-ADE5-91B6BA1362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8C600-ED3C-4972-8902-B0502F790848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E6F2E-D206-49C6-8AA4-85B794288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9C44C-BA68-48E7-810E-C6DCC0F28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117A-67D9-49A2-9330-D53BBE8F7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132DE3-81CE-4A36-8543-0046879B7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72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443B0-665D-45C8-A622-F33BE9FE0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26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443B0-665D-45C8-A622-F33BE9FE0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4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443B0-665D-45C8-A622-F33BE9FE0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87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Pullukattu</dc:creator>
  <cp:lastModifiedBy>George Pullukattu</cp:lastModifiedBy>
  <cp:revision>7</cp:revision>
  <dcterms:created xsi:type="dcterms:W3CDTF">2019-10-27T08:55:43Z</dcterms:created>
  <dcterms:modified xsi:type="dcterms:W3CDTF">2019-10-30T14:08:04Z</dcterms:modified>
</cp:coreProperties>
</file>